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263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7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978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56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2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3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7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8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7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6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1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6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F0CAD46-2E46-44EB-A063-C0588176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F5320-E1F9-2A4B-021A-4FCD9BEBC5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" r="10872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41" name="Rectangle 10">
            <a:extLst>
              <a:ext uri="{FF2B5EF4-FFF2-40B4-BE49-F238E27FC236}">
                <a16:creationId xmlns:a16="http://schemas.microsoft.com/office/drawing/2014/main" id="{0FDFF237-4369-41A3-9CE4-CD1A68139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49553"/>
            <a:ext cx="12191999" cy="532005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7000">
                <a:srgbClr val="000000">
                  <a:alpha val="41000"/>
                </a:srgbClr>
              </a:gs>
              <a:gs pos="81000">
                <a:srgbClr val="000000">
                  <a:alpha val="56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0E88D1-6281-D0E2-639B-B5C88D7F7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6091" y="2633933"/>
            <a:ext cx="8039818" cy="1643572"/>
          </a:xfrm>
        </p:spPr>
        <p:txBody>
          <a:bodyPr>
            <a:normAutofit/>
          </a:bodyPr>
          <a:lstStyle/>
          <a:p>
            <a:r>
              <a:rPr lang="pt-BR" sz="3500" dirty="0">
                <a:solidFill>
                  <a:srgbClr val="FFFFFF"/>
                </a:solidFill>
              </a:rPr>
              <a:t>Teoria literária / PROSA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C32CC6-F745-C325-ABF2-8C9D323F9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7556" y="5272809"/>
            <a:ext cx="8442384" cy="725018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FF"/>
                </a:solidFill>
              </a:rPr>
              <a:t>Profa. Thais Travassos</a:t>
            </a:r>
          </a:p>
        </p:txBody>
      </p:sp>
      <p:grpSp>
        <p:nvGrpSpPr>
          <p:cNvPr id="42" name="Group 12">
            <a:extLst>
              <a:ext uri="{FF2B5EF4-FFF2-40B4-BE49-F238E27FC236}">
                <a16:creationId xmlns:a16="http://schemas.microsoft.com/office/drawing/2014/main" id="{C3E45FAB-3768-4529-B0E8-A0E9BE5E3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4739509"/>
            <a:ext cx="867485" cy="115439"/>
            <a:chOff x="8910933" y="1861308"/>
            <a:chExt cx="867485" cy="115439"/>
          </a:xfrm>
        </p:grpSpPr>
        <p:sp>
          <p:nvSpPr>
            <p:cNvPr id="43" name="Rectangle 13">
              <a:extLst>
                <a:ext uri="{FF2B5EF4-FFF2-40B4-BE49-F238E27FC236}">
                  <a16:creationId xmlns:a16="http://schemas.microsoft.com/office/drawing/2014/main" id="{6FF68CFF-0675-43D9-8EF2-EAC1F19D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414FA8-D7DF-4B14-AD83-846AB2899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15">
              <a:extLst>
                <a:ext uri="{FF2B5EF4-FFF2-40B4-BE49-F238E27FC236}">
                  <a16:creationId xmlns:a16="http://schemas.microsoft.com/office/drawing/2014/main" id="{638B88A0-A01D-4106-8E09-1AEB09B0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8969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9F7E3-10C2-3EAC-E186-D829136B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1"/>
            <a:ext cx="10134600" cy="880048"/>
          </a:xfrm>
        </p:spPr>
        <p:txBody>
          <a:bodyPr>
            <a:normAutofit/>
          </a:bodyPr>
          <a:lstStyle/>
          <a:p>
            <a:r>
              <a:rPr lang="pt-BR" sz="3800" dirty="0"/>
              <a:t>COMPARANDO OS CONTOS</a:t>
            </a:r>
            <a:r>
              <a:rPr lang="pt-BR" dirty="0"/>
              <a:t>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6F9CB8-1DA0-ED14-04A3-845ABC14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518348"/>
            <a:ext cx="10134600" cy="3612898"/>
          </a:xfrm>
        </p:spPr>
        <p:txBody>
          <a:bodyPr>
            <a:normAutofit/>
          </a:bodyPr>
          <a:lstStyle/>
          <a:p>
            <a:r>
              <a:rPr lang="pt-BR" sz="3000" dirty="0"/>
              <a:t>“O livro de areia” – Jorge Luís Borges</a:t>
            </a:r>
          </a:p>
          <a:p>
            <a:r>
              <a:rPr lang="pt-BR" sz="3000" dirty="0"/>
              <a:t>“O caso do Sr. Waldemar” – Edgar Allan Poe</a:t>
            </a:r>
          </a:p>
          <a:p>
            <a:r>
              <a:rPr lang="pt-BR" sz="3000" dirty="0"/>
              <a:t>“Uma galinha” – Clarice Lispector</a:t>
            </a:r>
            <a:br>
              <a:rPr lang="pt-BR" sz="3000" dirty="0"/>
            </a:br>
            <a:r>
              <a:rPr lang="pt-BR" sz="3000" dirty="0"/>
              <a:t>“A terceira margem do rio” – Guimarães Rosa </a:t>
            </a:r>
          </a:p>
        </p:txBody>
      </p:sp>
    </p:spTree>
    <p:extLst>
      <p:ext uri="{BB962C8B-B14F-4D97-AF65-F5344CB8AC3E}">
        <p14:creationId xmlns:p14="http://schemas.microsoft.com/office/powerpoint/2010/main" val="2096610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9F7E3-10C2-3EAC-E186-D829136B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23900"/>
            <a:ext cx="10248900" cy="2079260"/>
          </a:xfrm>
        </p:spPr>
        <p:txBody>
          <a:bodyPr>
            <a:noAutofit/>
          </a:bodyPr>
          <a:lstStyle/>
          <a:p>
            <a:r>
              <a:rPr lang="pt-BR" sz="4500" dirty="0"/>
              <a:t>O que diferencia esses textos de outros textos de circulação? O que eles têm de particular?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6F9CB8-1DA0-ED14-04A3-845ABC14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147934"/>
            <a:ext cx="10248900" cy="298331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500" dirty="0"/>
              <a:t>ESTRUTURA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500" dirty="0"/>
              <a:t>LINGUAGEM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500" dirty="0"/>
              <a:t>FUNÇÃO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05335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9F7E3-10C2-3EAC-E186-D829136B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23900"/>
            <a:ext cx="10248900" cy="1689515"/>
          </a:xfrm>
        </p:spPr>
        <p:txBody>
          <a:bodyPr>
            <a:noAutofit/>
          </a:bodyPr>
          <a:lstStyle/>
          <a:p>
            <a:r>
              <a:rPr lang="pt-BR" sz="4500" dirty="0"/>
              <a:t>O QUE É LITERATURA?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6F9CB8-1DA0-ED14-04A3-845ABC14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03160"/>
            <a:ext cx="10248900" cy="3328085"/>
          </a:xfrm>
        </p:spPr>
        <p:txBody>
          <a:bodyPr>
            <a:normAutofit/>
          </a:bodyPr>
          <a:lstStyle/>
          <a:p>
            <a:r>
              <a:rPr lang="pt-BR" sz="4500" dirty="0"/>
              <a:t>QUAL É A RELAÇÃO ENTRE LITERATURA E TEORIA?</a:t>
            </a:r>
          </a:p>
        </p:txBody>
      </p:sp>
    </p:spTree>
    <p:extLst>
      <p:ext uri="{BB962C8B-B14F-4D97-AF65-F5344CB8AC3E}">
        <p14:creationId xmlns:p14="http://schemas.microsoft.com/office/powerpoint/2010/main" val="1715853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9F7E3-10C2-3EAC-E186-D829136B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23900"/>
            <a:ext cx="10248900" cy="1689515"/>
          </a:xfrm>
        </p:spPr>
        <p:txBody>
          <a:bodyPr>
            <a:noAutofit/>
          </a:bodyPr>
          <a:lstStyle/>
          <a:p>
            <a:r>
              <a:rPr lang="pt-BR" sz="4500" dirty="0"/>
              <a:t>ATIVIDADE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6F9CB8-1DA0-ED14-04A3-845ABC14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03160"/>
            <a:ext cx="10248900" cy="3328085"/>
          </a:xfrm>
        </p:spPr>
        <p:txBody>
          <a:bodyPr>
            <a:normAutofit fontScale="92500" lnSpcReduction="10000"/>
          </a:bodyPr>
          <a:lstStyle/>
          <a:p>
            <a:r>
              <a:rPr lang="pt-BR" sz="4500" dirty="0"/>
              <a:t>LER O CAP. 1 “O QUE É TEORIA?” PARA RESPONDER À PERGUNTA: De que forma </a:t>
            </a:r>
            <a:r>
              <a:rPr lang="pt-BR" sz="4500" dirty="0" err="1"/>
              <a:t>Culler</a:t>
            </a:r>
            <a:r>
              <a:rPr lang="pt-BR" sz="4500" dirty="0"/>
              <a:t> define teoria e de que maneira isso se relaciona à diferença observada nos contos lidos?</a:t>
            </a:r>
          </a:p>
        </p:txBody>
      </p:sp>
    </p:spTree>
    <p:extLst>
      <p:ext uri="{BB962C8B-B14F-4D97-AF65-F5344CB8AC3E}">
        <p14:creationId xmlns:p14="http://schemas.microsoft.com/office/powerpoint/2010/main" val="120713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9F7E3-10C2-3EAC-E186-D829136B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723900"/>
            <a:ext cx="10248901" cy="1224821"/>
          </a:xfrm>
        </p:spPr>
        <p:txBody>
          <a:bodyPr>
            <a:noAutofit/>
          </a:bodyPr>
          <a:lstStyle/>
          <a:p>
            <a:r>
              <a:rPr lang="pt-BR" sz="4500" dirty="0"/>
              <a:t>ATIVIDADE 2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6F9CB8-1DA0-ED14-04A3-845ABC14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203554"/>
            <a:ext cx="10248901" cy="3927691"/>
          </a:xfrm>
        </p:spPr>
        <p:txBody>
          <a:bodyPr>
            <a:normAutofit fontScale="92500"/>
          </a:bodyPr>
          <a:lstStyle/>
          <a:p>
            <a:r>
              <a:rPr lang="pt-BR" sz="4500" dirty="0"/>
              <a:t>LER O CAP. 2 “O QUE É LITERATURA E TEM ELA IMPORTÂNCIA?” PARA RESPONDER À PERGUNTA: O que </a:t>
            </a:r>
            <a:r>
              <a:rPr lang="pt-BR" sz="4500" dirty="0" err="1"/>
              <a:t>Culler</a:t>
            </a:r>
            <a:r>
              <a:rPr lang="pt-BR" sz="4500" dirty="0"/>
              <a:t> apresenta sobre a definição de literatura? Que aspectos chamaram mais a sua atenção?</a:t>
            </a:r>
          </a:p>
        </p:txBody>
      </p:sp>
    </p:spTree>
    <p:extLst>
      <p:ext uri="{BB962C8B-B14F-4D97-AF65-F5344CB8AC3E}">
        <p14:creationId xmlns:p14="http://schemas.microsoft.com/office/powerpoint/2010/main" val="1429354153"/>
      </p:ext>
    </p:extLst>
  </p:cSld>
  <p:clrMapOvr>
    <a:masterClrMapping/>
  </p:clrMapOvr>
</p:sld>
</file>

<file path=ppt/theme/theme1.xml><?xml version="1.0" encoding="utf-8"?>
<a:theme xmlns:a="http://schemas.openxmlformats.org/drawingml/2006/main" name="AdornVTI">
  <a:themeElements>
    <a:clrScheme name="AnalogousFromLightSeed_2SEEDS">
      <a:dk1>
        <a:srgbClr val="000000"/>
      </a:dk1>
      <a:lt1>
        <a:srgbClr val="FFFFFF"/>
      </a:lt1>
      <a:dk2>
        <a:srgbClr val="412F24"/>
      </a:dk2>
      <a:lt2>
        <a:srgbClr val="E2E8E8"/>
      </a:lt2>
      <a:accent1>
        <a:srgbClr val="BA7F7F"/>
      </a:accent1>
      <a:accent2>
        <a:srgbClr val="C696AA"/>
      </a:accent2>
      <a:accent3>
        <a:srgbClr val="BE9D87"/>
      </a:accent3>
      <a:accent4>
        <a:srgbClr val="76ABAD"/>
      </a:accent4>
      <a:accent5>
        <a:srgbClr val="89A7BF"/>
      </a:accent5>
      <a:accent6>
        <a:srgbClr val="7F87BA"/>
      </a:accent6>
      <a:hlink>
        <a:srgbClr val="568D8D"/>
      </a:hlink>
      <a:folHlink>
        <a:srgbClr val="7F7F7F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165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Bembo</vt:lpstr>
      <vt:lpstr>AdornVTI</vt:lpstr>
      <vt:lpstr>Teoria literária / PROSA </vt:lpstr>
      <vt:lpstr>COMPARANDO OS CONTOS </vt:lpstr>
      <vt:lpstr>O que diferencia esses textos de outros textos de circulação? O que eles têm de particular?</vt:lpstr>
      <vt:lpstr>O QUE É LITERATURA?</vt:lpstr>
      <vt:lpstr>ATIVIDADE 1</vt:lpstr>
      <vt:lpstr>ATIVIDADE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Thais Travassos</dc:creator>
  <cp:lastModifiedBy>Thais Travassos</cp:lastModifiedBy>
  <cp:revision>2</cp:revision>
  <dcterms:created xsi:type="dcterms:W3CDTF">2024-08-16T20:25:49Z</dcterms:created>
  <dcterms:modified xsi:type="dcterms:W3CDTF">2024-08-17T00:48:07Z</dcterms:modified>
</cp:coreProperties>
</file>