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50635-1CC6-4B2D-97FE-B56141B127FF}" type="datetimeFigureOut">
              <a:rPr lang="pt-BR" smtClean="0"/>
              <a:t>25/08/2017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B21B2-E264-45D0-8B1A-575F8A57063A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Carta + Poemas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Exploração e deslumbre: discussões sobre um olhar.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 numCol="2">
            <a:normAutofit fontScale="47500" lnSpcReduction="20000"/>
          </a:bodyPr>
          <a:lstStyle/>
          <a:p>
            <a:pPr>
              <a:buNone/>
            </a:pPr>
            <a:r>
              <a:rPr lang="pt-BR" b="1" dirty="0" smtClean="0"/>
              <a:t>	</a:t>
            </a:r>
          </a:p>
          <a:p>
            <a:pPr>
              <a:buNone/>
            </a:pPr>
            <a:r>
              <a:rPr lang="pt-BR" sz="4600" b="1" dirty="0"/>
              <a:t>	</a:t>
            </a:r>
            <a:r>
              <a:rPr lang="pt-BR" sz="4600" b="1" dirty="0" smtClean="0"/>
              <a:t>Canção </a:t>
            </a:r>
            <a:r>
              <a:rPr lang="pt-BR" sz="4600" b="1" dirty="0"/>
              <a:t>do exílio</a:t>
            </a:r>
            <a:r>
              <a:rPr lang="pt-BR" dirty="0"/>
              <a:t/>
            </a:r>
            <a:br>
              <a:rPr lang="pt-BR" dirty="0"/>
            </a:br>
            <a:endParaRPr lang="pt-BR" dirty="0" smtClean="0"/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/>
            </a:r>
            <a:br>
              <a:rPr lang="pt-BR" dirty="0"/>
            </a:br>
            <a:r>
              <a:rPr lang="pt-BR" sz="2400" dirty="0"/>
              <a:t> </a:t>
            </a:r>
            <a:r>
              <a:rPr lang="pt-BR" sz="2400" i="1" dirty="0" err="1"/>
              <a:t>Kennst</a:t>
            </a:r>
            <a:r>
              <a:rPr lang="pt-BR" sz="2400" i="1" dirty="0"/>
              <a:t> </a:t>
            </a:r>
            <a:r>
              <a:rPr lang="pt-BR" sz="2400" i="1" dirty="0" err="1"/>
              <a:t>du</a:t>
            </a:r>
            <a:r>
              <a:rPr lang="pt-BR" sz="2400" i="1" dirty="0"/>
              <a:t> das </a:t>
            </a:r>
            <a:r>
              <a:rPr lang="pt-BR" sz="2400" i="1" dirty="0" err="1"/>
              <a:t>Land</a:t>
            </a:r>
            <a:r>
              <a:rPr lang="pt-BR" sz="2400" i="1" dirty="0"/>
              <a:t>, </a:t>
            </a:r>
            <a:r>
              <a:rPr lang="pt-BR" sz="2400" i="1" dirty="0" err="1"/>
              <a:t>wo</a:t>
            </a:r>
            <a:r>
              <a:rPr lang="pt-BR" sz="2400" i="1" dirty="0"/>
              <a:t> </a:t>
            </a:r>
            <a:r>
              <a:rPr lang="pt-BR" sz="2400" i="1" dirty="0" err="1"/>
              <a:t>die</a:t>
            </a:r>
            <a:r>
              <a:rPr lang="pt-BR" sz="2400" i="1" dirty="0"/>
              <a:t> </a:t>
            </a:r>
            <a:r>
              <a:rPr lang="pt-BR" sz="2400" i="1" dirty="0" err="1"/>
              <a:t>Citronen</a:t>
            </a:r>
            <a:r>
              <a:rPr lang="pt-BR" sz="2400" i="1" dirty="0"/>
              <a:t> </a:t>
            </a:r>
            <a:r>
              <a:rPr lang="pt-BR" sz="2400" i="1" dirty="0" err="1"/>
              <a:t>blühen</a:t>
            </a:r>
            <a:r>
              <a:rPr lang="pt-BR" sz="2400" i="1" dirty="0"/>
              <a:t>,</a:t>
            </a:r>
            <a:br>
              <a:rPr lang="pt-BR" sz="2400" i="1" dirty="0"/>
            </a:br>
            <a:r>
              <a:rPr lang="pt-BR" sz="2400" i="1" dirty="0" err="1"/>
              <a:t>Im</a:t>
            </a:r>
            <a:r>
              <a:rPr lang="pt-BR" sz="2400" i="1" dirty="0"/>
              <a:t> </a:t>
            </a:r>
            <a:r>
              <a:rPr lang="pt-BR" sz="2400" i="1" dirty="0" err="1"/>
              <a:t>dunkeln</a:t>
            </a:r>
            <a:r>
              <a:rPr lang="pt-BR" sz="2400" i="1" dirty="0"/>
              <a:t> </a:t>
            </a:r>
            <a:r>
              <a:rPr lang="pt-BR" sz="2400" i="1" dirty="0" err="1"/>
              <a:t>Laub</a:t>
            </a:r>
            <a:r>
              <a:rPr lang="pt-BR" sz="2400" i="1" dirty="0"/>
              <a:t> </a:t>
            </a:r>
            <a:r>
              <a:rPr lang="pt-BR" sz="2400" i="1" dirty="0" err="1"/>
              <a:t>die</a:t>
            </a:r>
            <a:r>
              <a:rPr lang="pt-BR" sz="2400" i="1" dirty="0"/>
              <a:t> </a:t>
            </a:r>
            <a:r>
              <a:rPr lang="pt-BR" sz="2400" i="1" dirty="0" err="1"/>
              <a:t>Gold-Orangen</a:t>
            </a:r>
            <a:r>
              <a:rPr lang="pt-BR" sz="2400" i="1" dirty="0"/>
              <a:t> </a:t>
            </a:r>
            <a:r>
              <a:rPr lang="pt-BR" sz="2400" i="1" dirty="0" err="1"/>
              <a:t>glühen</a:t>
            </a:r>
            <a:r>
              <a:rPr lang="pt-BR" sz="2400" i="1" dirty="0"/>
              <a:t>?</a:t>
            </a:r>
            <a:br>
              <a:rPr lang="pt-BR" sz="2400" i="1" dirty="0"/>
            </a:br>
            <a:r>
              <a:rPr lang="pt-BR" sz="2400" i="1" dirty="0" err="1"/>
              <a:t>Kennst</a:t>
            </a:r>
            <a:r>
              <a:rPr lang="pt-BR" sz="2400" i="1" dirty="0"/>
              <a:t> </a:t>
            </a:r>
            <a:r>
              <a:rPr lang="pt-BR" sz="2400" i="1" dirty="0" err="1"/>
              <a:t>du</a:t>
            </a:r>
            <a:r>
              <a:rPr lang="pt-BR" sz="2400" i="1" dirty="0"/>
              <a:t> </a:t>
            </a:r>
            <a:r>
              <a:rPr lang="pt-BR" sz="2400" i="1" dirty="0" err="1"/>
              <a:t>es</a:t>
            </a:r>
            <a:r>
              <a:rPr lang="pt-BR" sz="2400" i="1" dirty="0"/>
              <a:t> </a:t>
            </a:r>
            <a:r>
              <a:rPr lang="pt-BR" sz="2400" i="1" dirty="0" err="1"/>
              <a:t>wohl</a:t>
            </a:r>
            <a:r>
              <a:rPr lang="pt-BR" sz="2400" i="1" dirty="0"/>
              <a:t>? — </a:t>
            </a:r>
            <a:r>
              <a:rPr lang="pt-BR" sz="2400" i="1" dirty="0" err="1"/>
              <a:t>Dahin</a:t>
            </a:r>
            <a:r>
              <a:rPr lang="pt-BR" sz="2400" i="1" dirty="0"/>
              <a:t>, </a:t>
            </a:r>
            <a:r>
              <a:rPr lang="pt-BR" sz="2400" i="1" dirty="0" err="1"/>
              <a:t>dahin</a:t>
            </a:r>
            <a:r>
              <a:rPr lang="pt-BR" sz="2400" i="1" dirty="0"/>
              <a:t>!</a:t>
            </a:r>
            <a:br>
              <a:rPr lang="pt-BR" sz="2400" i="1" dirty="0"/>
            </a:br>
            <a:r>
              <a:rPr lang="pt-BR" sz="2400" i="1" dirty="0" err="1"/>
              <a:t>Möchtl</a:t>
            </a:r>
            <a:r>
              <a:rPr lang="pt-BR" sz="2400" i="1" dirty="0"/>
              <a:t> </a:t>
            </a:r>
            <a:r>
              <a:rPr lang="pt-BR" sz="2400" i="1" dirty="0" err="1"/>
              <a:t>ich</a:t>
            </a:r>
            <a:r>
              <a:rPr lang="pt-BR" sz="2400" i="1" dirty="0"/>
              <a:t>... </a:t>
            </a:r>
            <a:r>
              <a:rPr lang="pt-BR" sz="2400" i="1" dirty="0" err="1"/>
              <a:t>ziehn</a:t>
            </a:r>
            <a:r>
              <a:rPr lang="pt-BR" sz="2400" i="1" dirty="0"/>
              <a:t>. *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/>
              <a:t>Goethe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sz="4000" dirty="0" smtClean="0"/>
              <a:t>Minha </a:t>
            </a:r>
            <a:r>
              <a:rPr lang="pt-BR" sz="4000" dirty="0"/>
              <a:t>terra tem palmeiras,</a:t>
            </a:r>
            <a:br>
              <a:rPr lang="pt-BR" sz="4000" dirty="0"/>
            </a:br>
            <a:r>
              <a:rPr lang="pt-BR" sz="4000" dirty="0"/>
              <a:t>Onde canta o Sabiá;</a:t>
            </a:r>
            <a:br>
              <a:rPr lang="pt-BR" sz="4000" dirty="0"/>
            </a:br>
            <a:r>
              <a:rPr lang="pt-BR" sz="4000" dirty="0"/>
              <a:t>As aves, que aqui gorjeiam,</a:t>
            </a:r>
            <a:br>
              <a:rPr lang="pt-BR" sz="4000" dirty="0"/>
            </a:br>
            <a:r>
              <a:rPr lang="pt-BR" sz="4000" dirty="0"/>
              <a:t>Não gorjeiam como lá.</a:t>
            </a:r>
            <a:br>
              <a:rPr lang="pt-BR" sz="4000" dirty="0"/>
            </a:br>
            <a:r>
              <a:rPr lang="pt-BR" sz="4000" dirty="0"/>
              <a:t/>
            </a:r>
            <a:br>
              <a:rPr lang="pt-BR" sz="4000" dirty="0"/>
            </a:br>
            <a:r>
              <a:rPr lang="pt-BR" sz="4000" dirty="0"/>
              <a:t>Nosso céu tem mais estrelas,</a:t>
            </a:r>
            <a:br>
              <a:rPr lang="pt-BR" sz="4000" dirty="0"/>
            </a:br>
            <a:r>
              <a:rPr lang="pt-BR" sz="4000" dirty="0"/>
              <a:t>Nossas várzeas têm mais flores,</a:t>
            </a:r>
            <a:br>
              <a:rPr lang="pt-BR" sz="4000" dirty="0"/>
            </a:br>
            <a:r>
              <a:rPr lang="pt-BR" sz="4000" dirty="0"/>
              <a:t>Nossos bosques têm mais vida,</a:t>
            </a:r>
            <a:br>
              <a:rPr lang="pt-BR" sz="4000" dirty="0"/>
            </a:br>
            <a:r>
              <a:rPr lang="pt-BR" sz="4000" dirty="0"/>
              <a:t>Nossa vida mais amores.</a:t>
            </a:r>
            <a:br>
              <a:rPr lang="pt-BR" sz="4000" dirty="0"/>
            </a:br>
            <a:r>
              <a:rPr lang="pt-BR" sz="4000" dirty="0"/>
              <a:t/>
            </a:r>
            <a:br>
              <a:rPr lang="pt-BR" sz="4000" dirty="0"/>
            </a:br>
            <a:r>
              <a:rPr lang="pt-BR" sz="4000" dirty="0"/>
              <a:t>Em cismar, sozinho, à noite,</a:t>
            </a:r>
            <a:br>
              <a:rPr lang="pt-BR" sz="4000" dirty="0"/>
            </a:br>
            <a:r>
              <a:rPr lang="pt-BR" sz="4000" dirty="0"/>
              <a:t>Mais prazer encontro eu lá;</a:t>
            </a:r>
            <a:br>
              <a:rPr lang="pt-BR" sz="4000" dirty="0"/>
            </a:br>
            <a:r>
              <a:rPr lang="pt-BR" sz="4000" dirty="0"/>
              <a:t>Minha terra tem palmeiras,</a:t>
            </a:r>
            <a:br>
              <a:rPr lang="pt-BR" sz="4000" dirty="0"/>
            </a:br>
            <a:r>
              <a:rPr lang="pt-BR" sz="4000" dirty="0"/>
              <a:t>Onde canta o Sabiá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 smtClean="0"/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/>
              <a:t>	</a:t>
            </a:r>
            <a:endParaRPr lang="pt-BR" dirty="0" smtClean="0"/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/>
              <a:t>	</a:t>
            </a:r>
            <a:endParaRPr lang="pt-BR" dirty="0" smtClean="0"/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/>
              <a:t>	</a:t>
            </a:r>
            <a:r>
              <a:rPr lang="pt-BR" sz="4000" dirty="0" smtClean="0"/>
              <a:t>Minha </a:t>
            </a:r>
            <a:r>
              <a:rPr lang="pt-BR" sz="4000" dirty="0"/>
              <a:t>terra tem primores,</a:t>
            </a:r>
            <a:br>
              <a:rPr lang="pt-BR" sz="4000" dirty="0"/>
            </a:br>
            <a:r>
              <a:rPr lang="pt-BR" sz="4000" dirty="0" smtClean="0"/>
              <a:t>Que </a:t>
            </a:r>
            <a:r>
              <a:rPr lang="pt-BR" sz="4000" dirty="0"/>
              <a:t>tais não encontro eu cá;</a:t>
            </a:r>
            <a:br>
              <a:rPr lang="pt-BR" sz="4000" dirty="0"/>
            </a:br>
            <a:r>
              <a:rPr lang="pt-BR" sz="4000" dirty="0"/>
              <a:t>Em cismar — sozinho, à noite —</a:t>
            </a:r>
            <a:br>
              <a:rPr lang="pt-BR" sz="4000" dirty="0"/>
            </a:br>
            <a:r>
              <a:rPr lang="pt-BR" sz="4000" dirty="0"/>
              <a:t>Mais prazer encontro eu lá;</a:t>
            </a:r>
            <a:br>
              <a:rPr lang="pt-BR" sz="4000" dirty="0"/>
            </a:br>
            <a:r>
              <a:rPr lang="pt-BR" sz="4000" dirty="0"/>
              <a:t>Minha terra tem palmeiras,</a:t>
            </a:r>
            <a:br>
              <a:rPr lang="pt-BR" sz="4000" dirty="0"/>
            </a:br>
            <a:r>
              <a:rPr lang="pt-BR" sz="4000" dirty="0"/>
              <a:t>Onde canta o Sabiá.</a:t>
            </a:r>
            <a:br>
              <a:rPr lang="pt-BR" sz="4000" dirty="0"/>
            </a:br>
            <a:r>
              <a:rPr lang="pt-BR" sz="4000" dirty="0"/>
              <a:t/>
            </a:r>
            <a:br>
              <a:rPr lang="pt-BR" sz="4000" dirty="0"/>
            </a:br>
            <a:r>
              <a:rPr lang="pt-BR" sz="4000" dirty="0"/>
              <a:t>Não permita Deus que eu morra,</a:t>
            </a:r>
            <a:br>
              <a:rPr lang="pt-BR" sz="4000" dirty="0"/>
            </a:br>
            <a:r>
              <a:rPr lang="pt-BR" sz="4000" dirty="0"/>
              <a:t>Sem que eu volte para lá;</a:t>
            </a:r>
            <a:br>
              <a:rPr lang="pt-BR" sz="4000" dirty="0"/>
            </a:br>
            <a:r>
              <a:rPr lang="pt-BR" sz="4000" dirty="0"/>
              <a:t>Sem que desfrute os primores</a:t>
            </a:r>
            <a:br>
              <a:rPr lang="pt-BR" sz="4000" dirty="0"/>
            </a:br>
            <a:r>
              <a:rPr lang="pt-BR" sz="4000" dirty="0"/>
              <a:t>Que não encontro por cá;</a:t>
            </a:r>
            <a:br>
              <a:rPr lang="pt-BR" sz="4000" dirty="0"/>
            </a:br>
            <a:r>
              <a:rPr lang="pt-BR" sz="4000" dirty="0"/>
              <a:t>Sem </a:t>
            </a:r>
            <a:r>
              <a:rPr lang="pt-BR" sz="4000" dirty="0" err="1"/>
              <a:t>qu'inda</a:t>
            </a:r>
            <a:r>
              <a:rPr lang="pt-BR" sz="4000" dirty="0"/>
              <a:t> aviste as palmeiras,</a:t>
            </a:r>
            <a:br>
              <a:rPr lang="pt-BR" sz="4000" dirty="0"/>
            </a:br>
            <a:r>
              <a:rPr lang="pt-BR" sz="4000" dirty="0"/>
              <a:t>Onde canta o Sabiá.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  <a:p>
            <a:pPr>
              <a:buNone/>
            </a:pPr>
            <a:r>
              <a:rPr lang="pt-BR" sz="2400" dirty="0" smtClean="0"/>
              <a:t>	Coimbra </a:t>
            </a:r>
            <a:r>
              <a:rPr lang="pt-BR" sz="2400" dirty="0"/>
              <a:t>- julho 1843.</a:t>
            </a:r>
            <a:br>
              <a:rPr lang="pt-BR" sz="2400" dirty="0"/>
            </a:b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/>
              <a:t>* - "Conheces a região onde florescem os limoeiros ?</a:t>
            </a:r>
            <a:br>
              <a:rPr lang="pt-BR" sz="2400" dirty="0"/>
            </a:br>
            <a:r>
              <a:rPr lang="pt-BR" sz="2400" dirty="0"/>
              <a:t>laranjas de ouro ardem no verde escuro da folhagem;</a:t>
            </a:r>
            <a:br>
              <a:rPr lang="pt-BR" sz="2400" dirty="0"/>
            </a:br>
            <a:r>
              <a:rPr lang="pt-BR" sz="2400" dirty="0"/>
              <a:t>conheces bem ? Nesse lugar, eu desejava estar"</a:t>
            </a:r>
            <a:br>
              <a:rPr lang="pt-BR" sz="2400" dirty="0"/>
            </a:br>
            <a:r>
              <a:rPr lang="pt-BR" sz="2400" dirty="0"/>
              <a:t>(Mignon, de Goethe)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</p:spPr>
        <p:txBody>
          <a:bodyPr numCol="2">
            <a:normAutofit fontScale="55000" lnSpcReduction="20000"/>
          </a:bodyPr>
          <a:lstStyle/>
          <a:p>
            <a:pPr>
              <a:buNone/>
            </a:pPr>
            <a:r>
              <a:rPr lang="pt-BR" b="1" dirty="0" smtClean="0"/>
              <a:t>	</a:t>
            </a:r>
          </a:p>
          <a:p>
            <a:pPr>
              <a:buNone/>
            </a:pPr>
            <a:r>
              <a:rPr lang="pt-BR" sz="4000" b="1" dirty="0" smtClean="0"/>
              <a:t>O </a:t>
            </a:r>
            <a:r>
              <a:rPr lang="pt-BR" sz="4000" b="1" dirty="0"/>
              <a:t>canto do guerreiro</a:t>
            </a:r>
            <a:r>
              <a:rPr lang="pt-BR" sz="4000" dirty="0"/>
              <a:t/>
            </a:r>
            <a:br>
              <a:rPr lang="pt-BR" sz="4000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I</a:t>
            </a:r>
            <a:br>
              <a:rPr lang="pt-BR" dirty="0"/>
            </a:br>
            <a:r>
              <a:rPr lang="pt-BR" dirty="0"/>
              <a:t>Aqui na floresta</a:t>
            </a:r>
            <a:br>
              <a:rPr lang="pt-BR" dirty="0"/>
            </a:br>
            <a:r>
              <a:rPr lang="pt-BR" dirty="0"/>
              <a:t>Dos ventos batida,</a:t>
            </a:r>
            <a:br>
              <a:rPr lang="pt-BR" dirty="0"/>
            </a:br>
            <a:r>
              <a:rPr lang="pt-BR" dirty="0"/>
              <a:t>Façanhas de bravos</a:t>
            </a:r>
            <a:br>
              <a:rPr lang="pt-BR" dirty="0"/>
            </a:br>
            <a:r>
              <a:rPr lang="pt-BR" dirty="0"/>
              <a:t>Não geram escravos,</a:t>
            </a:r>
            <a:br>
              <a:rPr lang="pt-BR" dirty="0"/>
            </a:br>
            <a:r>
              <a:rPr lang="pt-BR" dirty="0"/>
              <a:t>Que estimem a vida</a:t>
            </a:r>
            <a:br>
              <a:rPr lang="pt-BR" dirty="0"/>
            </a:br>
            <a:r>
              <a:rPr lang="pt-BR" dirty="0"/>
              <a:t>Sem guerra e lidar.</a:t>
            </a:r>
            <a:br>
              <a:rPr lang="pt-BR" dirty="0"/>
            </a:br>
            <a:r>
              <a:rPr lang="pt-BR" dirty="0"/>
              <a:t>— Ouvi-me, Guerreiros,</a:t>
            </a:r>
            <a:br>
              <a:rPr lang="pt-BR" dirty="0"/>
            </a:br>
            <a:r>
              <a:rPr lang="pt-BR" dirty="0"/>
              <a:t>— Ouvi meu cantar.</a:t>
            </a:r>
            <a:br>
              <a:rPr lang="pt-BR" dirty="0"/>
            </a:br>
            <a:r>
              <a:rPr lang="pt-BR" dirty="0"/>
              <a:t>II</a:t>
            </a:r>
            <a:br>
              <a:rPr lang="pt-BR" dirty="0"/>
            </a:br>
            <a:r>
              <a:rPr lang="pt-BR" dirty="0"/>
              <a:t>Valente na guerra,</a:t>
            </a:r>
            <a:br>
              <a:rPr lang="pt-BR" dirty="0"/>
            </a:br>
            <a:r>
              <a:rPr lang="pt-BR" dirty="0"/>
              <a:t>Quem há, como eu sou?</a:t>
            </a:r>
            <a:br>
              <a:rPr lang="pt-BR" dirty="0"/>
            </a:br>
            <a:r>
              <a:rPr lang="pt-BR" dirty="0"/>
              <a:t>Quem vibra o tacape</a:t>
            </a:r>
            <a:br>
              <a:rPr lang="pt-BR" dirty="0"/>
            </a:br>
            <a:r>
              <a:rPr lang="pt-BR" dirty="0"/>
              <a:t>Com mais valentia?</a:t>
            </a:r>
            <a:br>
              <a:rPr lang="pt-BR" dirty="0"/>
            </a:br>
            <a:r>
              <a:rPr lang="pt-BR" dirty="0"/>
              <a:t>Quem golpes daria</a:t>
            </a:r>
            <a:br>
              <a:rPr lang="pt-BR" dirty="0"/>
            </a:br>
            <a:r>
              <a:rPr lang="pt-BR" dirty="0"/>
              <a:t>Fatais, como eu dou?</a:t>
            </a:r>
            <a:br>
              <a:rPr lang="pt-BR" dirty="0"/>
            </a:br>
            <a:r>
              <a:rPr lang="pt-BR" dirty="0"/>
              <a:t>— Guerreiros, ouvi-me;</a:t>
            </a:r>
            <a:br>
              <a:rPr lang="pt-BR" dirty="0"/>
            </a:br>
            <a:r>
              <a:rPr lang="pt-BR" dirty="0"/>
              <a:t>— Quem há, como eu sou?</a:t>
            </a:r>
            <a:br>
              <a:rPr lang="pt-BR" dirty="0"/>
            </a:br>
            <a:r>
              <a:rPr lang="pt-BR" dirty="0" smtClean="0"/>
              <a:t>III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Quem guia nos ares</a:t>
            </a:r>
            <a:br>
              <a:rPr lang="pt-BR" dirty="0"/>
            </a:br>
            <a:r>
              <a:rPr lang="pt-BR" dirty="0"/>
              <a:t>A </a:t>
            </a:r>
            <a:r>
              <a:rPr lang="pt-BR" dirty="0" err="1"/>
              <a:t>frecha</a:t>
            </a:r>
            <a:r>
              <a:rPr lang="pt-BR" dirty="0"/>
              <a:t> emplumada,</a:t>
            </a:r>
            <a:br>
              <a:rPr lang="pt-BR" dirty="0"/>
            </a:br>
            <a:r>
              <a:rPr lang="pt-BR" dirty="0"/>
              <a:t>Ferindo uma presa,</a:t>
            </a:r>
            <a:br>
              <a:rPr lang="pt-BR" dirty="0"/>
            </a:br>
            <a:r>
              <a:rPr lang="pt-BR" dirty="0"/>
              <a:t>Com tanta certeza,</a:t>
            </a:r>
            <a:br>
              <a:rPr lang="pt-BR" dirty="0"/>
            </a:br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>
              <a:buNone/>
            </a:pPr>
            <a:r>
              <a:rPr lang="pt-BR" dirty="0" smtClean="0"/>
              <a:t>	Na </a:t>
            </a:r>
            <a:r>
              <a:rPr lang="pt-BR" dirty="0"/>
              <a:t>altura arrojada </a:t>
            </a:r>
            <a:br>
              <a:rPr lang="pt-BR" dirty="0"/>
            </a:br>
            <a:r>
              <a:rPr lang="pt-BR" dirty="0"/>
              <a:t>onde eu a mandar?</a:t>
            </a:r>
            <a:br>
              <a:rPr lang="pt-BR" dirty="0"/>
            </a:br>
            <a:r>
              <a:rPr lang="pt-BR" dirty="0"/>
              <a:t>— Guerreiros, ouvi-me,</a:t>
            </a:r>
            <a:br>
              <a:rPr lang="pt-BR" dirty="0"/>
            </a:br>
            <a:r>
              <a:rPr lang="pt-BR" dirty="0"/>
              <a:t>— Ouvi meu cantar.</a:t>
            </a:r>
            <a:br>
              <a:rPr lang="pt-BR" dirty="0"/>
            </a:br>
            <a:r>
              <a:rPr lang="pt-BR" dirty="0"/>
              <a:t>IV</a:t>
            </a:r>
            <a:br>
              <a:rPr lang="pt-BR" dirty="0"/>
            </a:br>
            <a:r>
              <a:rPr lang="pt-BR" dirty="0"/>
              <a:t>Quem tantos </a:t>
            </a:r>
            <a:r>
              <a:rPr lang="pt-BR" dirty="0" err="1"/>
              <a:t>imigos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Em guerras </a:t>
            </a:r>
            <a:r>
              <a:rPr lang="pt-BR" dirty="0" err="1"/>
              <a:t>preou</a:t>
            </a:r>
            <a:r>
              <a:rPr lang="pt-BR" dirty="0"/>
              <a:t>?</a:t>
            </a:r>
            <a:br>
              <a:rPr lang="pt-BR" dirty="0"/>
            </a:br>
            <a:r>
              <a:rPr lang="pt-BR" dirty="0"/>
              <a:t>Quem canta seus feitos</a:t>
            </a:r>
            <a:br>
              <a:rPr lang="pt-BR" dirty="0"/>
            </a:br>
            <a:r>
              <a:rPr lang="pt-BR" dirty="0"/>
              <a:t>Com mais energia?</a:t>
            </a:r>
            <a:br>
              <a:rPr lang="pt-BR" dirty="0"/>
            </a:br>
            <a:r>
              <a:rPr lang="pt-BR" dirty="0"/>
              <a:t>Quem golpes daria</a:t>
            </a:r>
            <a:br>
              <a:rPr lang="pt-BR" dirty="0"/>
            </a:br>
            <a:r>
              <a:rPr lang="pt-BR" dirty="0"/>
              <a:t>Fatais, como eu dou?</a:t>
            </a:r>
            <a:br>
              <a:rPr lang="pt-BR" dirty="0"/>
            </a:br>
            <a:r>
              <a:rPr lang="pt-BR" dirty="0"/>
              <a:t>— Guerreiros, ouvi-me:</a:t>
            </a:r>
            <a:br>
              <a:rPr lang="pt-BR" dirty="0"/>
            </a:br>
            <a:r>
              <a:rPr lang="pt-BR" dirty="0"/>
              <a:t>— Quem há, como eu sou?</a:t>
            </a:r>
            <a:br>
              <a:rPr lang="pt-BR" dirty="0"/>
            </a:br>
            <a:r>
              <a:rPr lang="pt-BR" dirty="0"/>
              <a:t>V</a:t>
            </a:r>
            <a:br>
              <a:rPr lang="pt-BR" dirty="0"/>
            </a:br>
            <a:r>
              <a:rPr lang="pt-BR" dirty="0"/>
              <a:t>Na caça ou na lide,</a:t>
            </a:r>
            <a:br>
              <a:rPr lang="pt-BR" dirty="0"/>
            </a:br>
            <a:r>
              <a:rPr lang="pt-BR" dirty="0"/>
              <a:t>Quem há que me afronte?!</a:t>
            </a:r>
            <a:br>
              <a:rPr lang="pt-BR" dirty="0"/>
            </a:br>
            <a:r>
              <a:rPr lang="pt-BR" dirty="0"/>
              <a:t>A onça raivosa</a:t>
            </a:r>
            <a:br>
              <a:rPr lang="pt-BR" dirty="0"/>
            </a:br>
            <a:r>
              <a:rPr lang="pt-BR" dirty="0"/>
              <a:t>Meus passos conhece,</a:t>
            </a:r>
            <a:br>
              <a:rPr lang="pt-BR" dirty="0"/>
            </a:br>
            <a:r>
              <a:rPr lang="pt-BR" dirty="0"/>
              <a:t>O </a:t>
            </a:r>
            <a:r>
              <a:rPr lang="pt-BR" dirty="0" err="1"/>
              <a:t>imigo</a:t>
            </a:r>
            <a:r>
              <a:rPr lang="pt-BR" dirty="0"/>
              <a:t> estremece,</a:t>
            </a:r>
            <a:br>
              <a:rPr lang="pt-BR" dirty="0"/>
            </a:br>
            <a:r>
              <a:rPr lang="pt-BR" dirty="0"/>
              <a:t>E a ave medrosa</a:t>
            </a:r>
            <a:br>
              <a:rPr lang="pt-BR" dirty="0"/>
            </a:br>
            <a:r>
              <a:rPr lang="pt-BR" dirty="0"/>
              <a:t>Se esconde no céu.</a:t>
            </a:r>
            <a:br>
              <a:rPr lang="pt-BR" dirty="0"/>
            </a:br>
            <a:r>
              <a:rPr lang="pt-BR" dirty="0"/>
              <a:t>— Quem há mais valente,</a:t>
            </a:r>
            <a:br>
              <a:rPr lang="pt-BR" dirty="0"/>
            </a:br>
            <a:r>
              <a:rPr lang="pt-BR" dirty="0"/>
              <a:t>— Mais destro que eu?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 numCol="2">
            <a:normAutofit fontScale="62500" lnSpcReduction="20000"/>
          </a:bodyPr>
          <a:lstStyle/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r>
              <a:rPr lang="pt-BR" dirty="0"/>
              <a:t>	</a:t>
            </a:r>
            <a:r>
              <a:rPr lang="pt-BR" dirty="0" smtClean="0"/>
              <a:t>VI </a:t>
            </a:r>
            <a:br>
              <a:rPr lang="pt-BR" dirty="0" smtClean="0"/>
            </a:br>
            <a:r>
              <a:rPr lang="pt-BR" dirty="0" smtClean="0"/>
              <a:t>Se as matas estrujo</a:t>
            </a:r>
            <a:br>
              <a:rPr lang="pt-BR" dirty="0" smtClean="0"/>
            </a:br>
            <a:r>
              <a:rPr lang="pt-BR" dirty="0" err="1" smtClean="0"/>
              <a:t>Co’os</a:t>
            </a:r>
            <a:r>
              <a:rPr lang="pt-BR" dirty="0" smtClean="0"/>
              <a:t> sons do </a:t>
            </a:r>
            <a:r>
              <a:rPr lang="pt-BR" dirty="0" err="1" smtClean="0"/>
              <a:t>Boré</a:t>
            </a:r>
            <a:r>
              <a:rPr lang="pt-BR" dirty="0" smtClean="0"/>
              <a:t>,</a:t>
            </a:r>
            <a:br>
              <a:rPr lang="pt-BR" dirty="0" smtClean="0"/>
            </a:br>
            <a:r>
              <a:rPr lang="pt-BR" dirty="0" smtClean="0"/>
              <a:t>Mil arcos se encurvam,</a:t>
            </a:r>
            <a:br>
              <a:rPr lang="pt-BR" dirty="0" smtClean="0"/>
            </a:br>
            <a:r>
              <a:rPr lang="pt-BR" dirty="0" smtClean="0"/>
              <a:t>Mil setas lá voam,</a:t>
            </a:r>
            <a:br>
              <a:rPr lang="pt-BR" dirty="0" smtClean="0"/>
            </a:br>
            <a:r>
              <a:rPr lang="pt-BR" dirty="0" smtClean="0"/>
              <a:t>Mil gritos reboam,</a:t>
            </a:r>
            <a:br>
              <a:rPr lang="pt-BR" dirty="0" smtClean="0"/>
            </a:br>
            <a:r>
              <a:rPr lang="pt-BR" dirty="0" smtClean="0"/>
              <a:t>Mil homens de pé</a:t>
            </a:r>
            <a:br>
              <a:rPr lang="pt-BR" dirty="0" smtClean="0"/>
            </a:br>
            <a:r>
              <a:rPr lang="pt-BR" dirty="0" smtClean="0"/>
              <a:t>Eis surgem, respondem</a:t>
            </a:r>
            <a:br>
              <a:rPr lang="pt-BR" dirty="0" smtClean="0"/>
            </a:br>
            <a:r>
              <a:rPr lang="pt-BR" dirty="0" smtClean="0"/>
              <a:t>Aos sons do </a:t>
            </a:r>
            <a:r>
              <a:rPr lang="pt-BR" dirty="0" err="1" smtClean="0"/>
              <a:t>Boré</a:t>
            </a:r>
            <a:r>
              <a:rPr lang="pt-BR" dirty="0" smtClean="0"/>
              <a:t>!</a:t>
            </a:r>
            <a:br>
              <a:rPr lang="pt-BR" dirty="0" smtClean="0"/>
            </a:br>
            <a:r>
              <a:rPr lang="pt-BR" dirty="0" smtClean="0"/>
              <a:t>— Quem é mais valente,</a:t>
            </a:r>
            <a:br>
              <a:rPr lang="pt-BR" dirty="0" smtClean="0"/>
            </a:br>
            <a:r>
              <a:rPr lang="pt-BR" dirty="0" smtClean="0"/>
              <a:t>— Mais forte quem é?</a:t>
            </a:r>
            <a:br>
              <a:rPr lang="pt-BR" dirty="0" smtClean="0"/>
            </a:br>
            <a:r>
              <a:rPr lang="pt-BR" dirty="0" smtClean="0"/>
              <a:t>VII</a:t>
            </a:r>
            <a:br>
              <a:rPr lang="pt-BR" dirty="0" smtClean="0"/>
            </a:br>
            <a:r>
              <a:rPr lang="pt-BR" dirty="0" smtClean="0"/>
              <a:t>Lá vão pelas matas;</a:t>
            </a:r>
            <a:br>
              <a:rPr lang="pt-BR" dirty="0" smtClean="0"/>
            </a:br>
            <a:r>
              <a:rPr lang="pt-BR" dirty="0" smtClean="0"/>
              <a:t>Não fazem ruído:</a:t>
            </a:r>
            <a:br>
              <a:rPr lang="pt-BR" dirty="0" smtClean="0"/>
            </a:br>
            <a:r>
              <a:rPr lang="pt-BR" dirty="0" smtClean="0"/>
              <a:t>O vento gemendo</a:t>
            </a:r>
            <a:br>
              <a:rPr lang="pt-BR" dirty="0" smtClean="0"/>
            </a:br>
            <a:r>
              <a:rPr lang="pt-BR" dirty="0" smtClean="0"/>
              <a:t>E as matas tremendo</a:t>
            </a:r>
            <a:br>
              <a:rPr lang="pt-BR" dirty="0" smtClean="0"/>
            </a:br>
            <a:r>
              <a:rPr lang="pt-BR" dirty="0" smtClean="0"/>
              <a:t>E o triste carpido</a:t>
            </a:r>
            <a:br>
              <a:rPr lang="pt-BR" dirty="0" smtClean="0"/>
            </a:br>
            <a:r>
              <a:rPr lang="pt-BR" dirty="0" smtClean="0"/>
              <a:t>Duma ave a cantar,</a:t>
            </a:r>
            <a:br>
              <a:rPr lang="pt-BR" dirty="0" smtClean="0"/>
            </a:br>
            <a:r>
              <a:rPr lang="pt-BR" dirty="0" smtClean="0"/>
              <a:t>São eles — guerreiros,</a:t>
            </a:r>
            <a:br>
              <a:rPr lang="pt-BR" dirty="0" smtClean="0"/>
            </a:br>
            <a:r>
              <a:rPr lang="pt-BR" dirty="0" smtClean="0"/>
              <a:t>Que faço avançar.</a:t>
            </a:r>
            <a:br>
              <a:rPr lang="pt-BR" dirty="0" smtClean="0"/>
            </a:br>
            <a:r>
              <a:rPr lang="pt-BR" dirty="0" smtClean="0"/>
              <a:t>VIII</a:t>
            </a:r>
            <a:br>
              <a:rPr lang="pt-BR" dirty="0" smtClean="0"/>
            </a:br>
            <a:r>
              <a:rPr lang="pt-BR" dirty="0" smtClean="0"/>
              <a:t>E o Piaga se ruge</a:t>
            </a:r>
            <a:br>
              <a:rPr lang="pt-BR" dirty="0" smtClean="0"/>
            </a:br>
            <a:r>
              <a:rPr lang="pt-BR" dirty="0" smtClean="0"/>
              <a:t>No seu Maracá,</a:t>
            </a:r>
            <a:br>
              <a:rPr lang="pt-BR" dirty="0" smtClean="0"/>
            </a:br>
            <a:endParaRPr lang="pt-BR" dirty="0" smtClean="0"/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r>
              <a:rPr lang="pt-BR" dirty="0"/>
              <a:t>	</a:t>
            </a:r>
            <a:r>
              <a:rPr lang="pt-BR" dirty="0" smtClean="0"/>
              <a:t>A morte lá paira</a:t>
            </a:r>
            <a:br>
              <a:rPr lang="pt-BR" dirty="0" smtClean="0"/>
            </a:br>
            <a:r>
              <a:rPr lang="pt-BR" dirty="0" smtClean="0"/>
              <a:t>Nos ares </a:t>
            </a:r>
            <a:r>
              <a:rPr lang="pt-BR" dirty="0" err="1" smtClean="0"/>
              <a:t>frechados</a:t>
            </a:r>
            <a:r>
              <a:rPr lang="pt-BR" dirty="0" smtClean="0"/>
              <a:t>,</a:t>
            </a:r>
            <a:br>
              <a:rPr lang="pt-BR" dirty="0" smtClean="0"/>
            </a:br>
            <a:r>
              <a:rPr lang="pt-BR" dirty="0" smtClean="0"/>
              <a:t>Os campos juncados</a:t>
            </a:r>
            <a:br>
              <a:rPr lang="pt-BR" dirty="0" smtClean="0"/>
            </a:br>
            <a:r>
              <a:rPr lang="pt-BR" dirty="0" smtClean="0"/>
              <a:t>De mortos são já:</a:t>
            </a:r>
            <a:br>
              <a:rPr lang="pt-BR" dirty="0" smtClean="0"/>
            </a:br>
            <a:r>
              <a:rPr lang="pt-BR" dirty="0" smtClean="0"/>
              <a:t>Mil homens viveram,</a:t>
            </a:r>
            <a:br>
              <a:rPr lang="pt-BR" dirty="0" smtClean="0"/>
            </a:br>
            <a:r>
              <a:rPr lang="pt-BR" dirty="0" smtClean="0"/>
              <a:t>Mil homens são lá.</a:t>
            </a:r>
            <a:br>
              <a:rPr lang="pt-BR" dirty="0" smtClean="0"/>
            </a:br>
            <a:r>
              <a:rPr lang="pt-BR" dirty="0" smtClean="0"/>
              <a:t>IX</a:t>
            </a:r>
            <a:br>
              <a:rPr lang="pt-BR" dirty="0" smtClean="0"/>
            </a:br>
            <a:r>
              <a:rPr lang="pt-BR" dirty="0" smtClean="0"/>
              <a:t>E então se de novo</a:t>
            </a:r>
            <a:br>
              <a:rPr lang="pt-BR" dirty="0" smtClean="0"/>
            </a:br>
            <a:r>
              <a:rPr lang="pt-BR" dirty="0" smtClean="0"/>
              <a:t>Eu toco o </a:t>
            </a:r>
            <a:r>
              <a:rPr lang="pt-BR" dirty="0" err="1" smtClean="0"/>
              <a:t>Boré</a:t>
            </a:r>
            <a:r>
              <a:rPr lang="pt-BR" dirty="0" smtClean="0"/>
              <a:t>;</a:t>
            </a:r>
            <a:br>
              <a:rPr lang="pt-BR" dirty="0" smtClean="0"/>
            </a:br>
            <a:r>
              <a:rPr lang="pt-BR" dirty="0" smtClean="0"/>
              <a:t>Qual fonte que salta</a:t>
            </a:r>
            <a:br>
              <a:rPr lang="pt-BR" dirty="0" smtClean="0"/>
            </a:br>
            <a:r>
              <a:rPr lang="pt-BR" dirty="0" smtClean="0"/>
              <a:t>De rocha empinada,</a:t>
            </a:r>
            <a:br>
              <a:rPr lang="pt-BR" dirty="0" smtClean="0"/>
            </a:br>
            <a:r>
              <a:rPr lang="pt-BR" dirty="0" smtClean="0"/>
              <a:t>Que vai </a:t>
            </a:r>
            <a:r>
              <a:rPr lang="pt-BR" dirty="0" err="1" smtClean="0"/>
              <a:t>marulhosa</a:t>
            </a:r>
            <a:r>
              <a:rPr lang="pt-BR" dirty="0" smtClean="0"/>
              <a:t>,</a:t>
            </a:r>
            <a:br>
              <a:rPr lang="pt-BR" dirty="0" smtClean="0"/>
            </a:br>
            <a:r>
              <a:rPr lang="pt-BR" dirty="0" smtClean="0"/>
              <a:t>Fremente e queixosa,</a:t>
            </a:r>
            <a:br>
              <a:rPr lang="pt-BR" dirty="0" smtClean="0"/>
            </a:br>
            <a:r>
              <a:rPr lang="pt-BR" dirty="0" smtClean="0"/>
              <a:t>Que a raiva apagada</a:t>
            </a:r>
            <a:br>
              <a:rPr lang="pt-BR" dirty="0" smtClean="0"/>
            </a:br>
            <a:r>
              <a:rPr lang="pt-BR" dirty="0" smtClean="0"/>
              <a:t>De todo não é,</a:t>
            </a:r>
            <a:br>
              <a:rPr lang="pt-BR" dirty="0" smtClean="0"/>
            </a:br>
            <a:r>
              <a:rPr lang="pt-BR" dirty="0" smtClean="0"/>
              <a:t>Tal eles se escoam</a:t>
            </a:r>
            <a:br>
              <a:rPr lang="pt-BR" dirty="0" smtClean="0"/>
            </a:br>
            <a:r>
              <a:rPr lang="pt-BR" dirty="0" smtClean="0"/>
              <a:t>Aos sons do </a:t>
            </a:r>
            <a:r>
              <a:rPr lang="pt-BR" dirty="0" err="1" smtClean="0"/>
              <a:t>Boré</a:t>
            </a:r>
            <a:r>
              <a:rPr lang="pt-BR" dirty="0" smtClean="0"/>
              <a:t>.</a:t>
            </a:r>
            <a:br>
              <a:rPr lang="pt-BR" dirty="0" smtClean="0"/>
            </a:br>
            <a:r>
              <a:rPr lang="pt-BR" dirty="0" smtClean="0"/>
              <a:t>— Guerreiros, dizei-me,</a:t>
            </a:r>
            <a:br>
              <a:rPr lang="pt-BR" dirty="0" smtClean="0"/>
            </a:br>
            <a:r>
              <a:rPr lang="pt-BR" dirty="0" smtClean="0"/>
              <a:t>— Tão forte quem é?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sz="2100" dirty="0" smtClean="0"/>
              <a:t>DIAS, Gonçalves. Primeiros Cantos. In: Coleção "Nossos Clássicos". São Paulo, Agir, 1969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7884368" cy="5904656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3" y="6093296"/>
            <a:ext cx="828092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ANDRADE, Oswald de. </a:t>
            </a:r>
            <a:r>
              <a:rPr kumimoji="0" lang="pt-BR" sz="15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Poesia pau-brasil. </a:t>
            </a:r>
            <a:r>
              <a:rPr kumimoji="0" lang="pt-BR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 </a:t>
            </a:r>
            <a:r>
              <a:rPr kumimoji="0" lang="pt-BR" sz="15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Obras Completas. </a:t>
            </a:r>
            <a:r>
              <a:rPr kumimoji="0" lang="pt-BR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Rio de Janeiro: Civilização Brasileira, 1971. V. 6. </a:t>
            </a:r>
            <a:r>
              <a:rPr kumimoji="0" lang="pt-BR" sz="15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(Data da 1ª edição: 1924)</a:t>
            </a:r>
            <a:endParaRPr kumimoji="0" lang="pt-B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45</Words>
  <Application>Microsoft Office PowerPoint</Application>
  <PresentationFormat>Apresentação na tela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Carta + Poemas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Carta + Poemas</dc:title>
  <dc:creator>Thais</dc:creator>
  <cp:lastModifiedBy>Thais</cp:lastModifiedBy>
  <cp:revision>1</cp:revision>
  <dcterms:created xsi:type="dcterms:W3CDTF">2017-08-25T21:08:52Z</dcterms:created>
  <dcterms:modified xsi:type="dcterms:W3CDTF">2017-08-25T21:17:43Z</dcterms:modified>
</cp:coreProperties>
</file>